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7" r:id="rId12"/>
    <p:sldId id="266" r:id="rId13"/>
    <p:sldId id="269" r:id="rId14"/>
    <p:sldId id="268" r:id="rId15"/>
    <p:sldId id="265" r:id="rId16"/>
    <p:sldId id="270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9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CCC0A-FAFC-429C-841D-A24A1A680E60}" type="datetimeFigureOut">
              <a:rPr lang="zh-TW" altLang="en-US" smtClean="0"/>
              <a:pPr/>
              <a:t>2014/3/27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BEE775-77B7-48E2-B009-0544BD5D5B3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3356992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700" dirty="0" smtClean="0"/>
              <a:t>悲觀主義及其超越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000" dirty="0" smtClean="0"/>
              <a:t>吳豐維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文化大學哲學系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96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人是自由的嗎？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叔本華認為，人是沒有所謂自由意志</a:t>
            </a:r>
            <a:r>
              <a:rPr lang="en-US" altLang="zh-TW" dirty="0" smtClean="0"/>
              <a:t>(free will)</a:t>
            </a:r>
            <a:r>
              <a:rPr lang="zh-TW" altLang="en-US" dirty="0" smtClean="0"/>
              <a:t>。我們有彷彿自己是一切行動的主宰者的意識假象，但是我們根本沒有決定的能力。人就像河一樣，若河有意識，它會以為自己左右蜿蜒、上下起伏是自己決定的結果，但它只是被河道決定了而不自知。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074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消極的快樂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dirty="0" smtClean="0"/>
              <a:t>叔本華說，</a:t>
            </a:r>
            <a:r>
              <a:rPr lang="zh-TW" altLang="en-US" sz="2800" dirty="0" smtClean="0">
                <a:latin typeface="新細明體"/>
                <a:ea typeface="新細明體"/>
              </a:rPr>
              <a:t>「</a:t>
            </a:r>
            <a:r>
              <a:rPr lang="zh-TW" altLang="en-US" sz="2800" dirty="0" smtClean="0"/>
              <a:t>侵擾人類最大的惡的根源就是人類本身，理解這點事實的人會明白，人世是比但丁所說的更可怕的地獄，一個人往往是另一個人的惡魔</a:t>
            </a:r>
            <a:r>
              <a:rPr lang="zh-TW" altLang="en-US" sz="2800" dirty="0" smtClean="0">
                <a:latin typeface="新細明體"/>
                <a:ea typeface="新細明體"/>
              </a:rPr>
              <a:t>」，因此</a:t>
            </a:r>
            <a:r>
              <a:rPr lang="zh-TW" altLang="en-US" sz="2800" dirty="0" smtClean="0"/>
              <a:t>所謂的幸福，只是暫時地免於痛苦與慾望。我們永遠不可能得到積極的快樂，而只是獲得消極的快樂。</a:t>
            </a:r>
            <a:endParaRPr lang="en-US" altLang="zh-TW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我們如何應對悲觀的處境？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200" dirty="0" smtClean="0"/>
              <a:t>道德的禁慾</a:t>
            </a:r>
            <a:r>
              <a:rPr lang="en-US" altLang="zh-TW" sz="3200" dirty="0" smtClean="0"/>
              <a:t>(asceticism)</a:t>
            </a:r>
          </a:p>
          <a:p>
            <a:r>
              <a:rPr lang="zh-TW" altLang="en-US" sz="3200" dirty="0" smtClean="0"/>
              <a:t>美學的沉思</a:t>
            </a:r>
            <a:r>
              <a:rPr lang="en-US" altLang="zh-TW" sz="3200" dirty="0" smtClean="0"/>
              <a:t>(aesthetic contemplation)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waterless%20urinal_small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412776"/>
            <a:ext cx="3240088" cy="489426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fountain-252x300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3986213" cy="474503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2123728" y="2708920"/>
            <a:ext cx="5021560" cy="990600"/>
          </a:xfrm>
        </p:spPr>
        <p:txBody>
          <a:bodyPr/>
          <a:lstStyle/>
          <a:p>
            <a:r>
              <a:rPr lang="zh-TW" altLang="en-US" dirty="0" smtClean="0"/>
              <a:t>如何超越悲觀主義？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260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 idx="4294967295"/>
          </p:nvPr>
        </p:nvSpPr>
        <p:spPr>
          <a:xfrm>
            <a:off x="1691680" y="3068960"/>
            <a:ext cx="6101680" cy="990600"/>
          </a:xfrm>
        </p:spPr>
        <p:txBody>
          <a:bodyPr>
            <a:noAutofit/>
          </a:bodyPr>
          <a:lstStyle/>
          <a:p>
            <a:r>
              <a:rPr lang="zh-TW" altLang="en-US" sz="6000" dirty="0" smtClean="0"/>
              <a:t>演講結束，謝謝</a:t>
            </a:r>
            <a:r>
              <a:rPr lang="en-US" altLang="zh-TW" sz="6000" dirty="0" smtClean="0"/>
              <a:t>!!</a:t>
            </a:r>
            <a:endParaRPr lang="zh-TW" alt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什麼是悲觀？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悲觀</a:t>
            </a:r>
            <a:r>
              <a:rPr lang="en-US" altLang="zh-TW" sz="3200" dirty="0" smtClean="0"/>
              <a:t>(pessimistic)</a:t>
            </a:r>
          </a:p>
          <a:p>
            <a:r>
              <a:rPr lang="zh-TW" altLang="en-US" sz="3200" dirty="0" smtClean="0"/>
              <a:t>負面</a:t>
            </a:r>
            <a:r>
              <a:rPr lang="en-US" altLang="zh-TW" sz="3200" dirty="0" smtClean="0"/>
              <a:t>(negative)</a:t>
            </a:r>
          </a:p>
          <a:p>
            <a:r>
              <a:rPr lang="zh-TW" altLang="en-US" sz="3200" dirty="0" smtClean="0"/>
              <a:t>憂鬱</a:t>
            </a:r>
            <a:r>
              <a:rPr lang="en-US" altLang="zh-TW" sz="3200" dirty="0" smtClean="0"/>
              <a:t>(melancholy)</a:t>
            </a:r>
          </a:p>
          <a:p>
            <a:r>
              <a:rPr lang="zh-TW" altLang="en-US" sz="3200" dirty="0" smtClean="0"/>
              <a:t>消極</a:t>
            </a:r>
            <a:r>
              <a:rPr lang="en-US" altLang="zh-TW" sz="3200" dirty="0" smtClean="0"/>
              <a:t>(passive)</a:t>
            </a:r>
          </a:p>
          <a:p>
            <a:r>
              <a:rPr lang="zh-TW" altLang="en-US" sz="3200" dirty="0" smtClean="0"/>
              <a:t>冷感</a:t>
            </a:r>
            <a:r>
              <a:rPr lang="en-US" altLang="zh-TW" sz="3200" dirty="0" smtClean="0"/>
              <a:t>(apathetic)</a:t>
            </a:r>
            <a:endParaRPr lang="zh-TW" alt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4955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51GGY27NHCL._SL500_AA300_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664" y="1124744"/>
            <a:ext cx="6172200" cy="4895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什麼是悲觀主義？</a:t>
            </a:r>
            <a:r>
              <a:rPr lang="en-US" altLang="zh-TW" dirty="0" smtClean="0"/>
              <a:t>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Optimism: </a:t>
            </a:r>
            <a:r>
              <a:rPr lang="en-US" altLang="zh-TW" sz="3200" dirty="0" err="1" smtClean="0"/>
              <a:t>optimus</a:t>
            </a:r>
            <a:r>
              <a:rPr lang="en-US" altLang="zh-TW" sz="3200" dirty="0" smtClean="0"/>
              <a:t> (best)</a:t>
            </a:r>
          </a:p>
          <a:p>
            <a:r>
              <a:rPr lang="en-US" altLang="zh-TW" sz="3200" dirty="0" smtClean="0"/>
              <a:t>Pessimism: </a:t>
            </a:r>
            <a:r>
              <a:rPr lang="en-US" altLang="zh-TW" sz="3200" dirty="0" err="1" smtClean="0"/>
              <a:t>pessimus</a:t>
            </a:r>
            <a:r>
              <a:rPr lang="en-US" altLang="zh-TW" sz="3200" dirty="0" smtClean="0"/>
              <a:t> (worst)</a:t>
            </a:r>
            <a:endParaRPr lang="zh-TW" alt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3378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什麼是悲觀主義？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在哲學的領域內，悲觀主義指的不是一種對於生命的消極態度，也不是一種憂鬱悲傷的心理狀態，而是對於生命本質的後設理解。對於哲學家來說，悲觀主義追問的是：人的生命本質到底是什麼？人能夠藉由理性達到持續的進度嗎？人能夠掌握自己的命運嗎？</a:t>
            </a:r>
            <a:endParaRPr lang="zh-TW" alt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22241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盧梭</a:t>
            </a:r>
            <a:r>
              <a:rPr lang="en-US" altLang="zh-TW" dirty="0" smtClean="0"/>
              <a:t>(Jean-Jacques Rousseau)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72816"/>
            <a:ext cx="3384376" cy="4720314"/>
          </a:xfrm>
        </p:spPr>
      </p:pic>
    </p:spTree>
    <p:extLst>
      <p:ext uri="{BB962C8B-B14F-4D97-AF65-F5344CB8AC3E}">
        <p14:creationId xmlns="" xmlns:p14="http://schemas.microsoft.com/office/powerpoint/2010/main" val="32972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叔本</a:t>
            </a:r>
            <a:r>
              <a:rPr lang="zh-TW" altLang="en-US" dirty="0" smtClean="0"/>
              <a:t>華</a:t>
            </a:r>
            <a:r>
              <a:rPr lang="en-US" altLang="zh-TW" dirty="0" smtClean="0"/>
              <a:t>(Arthur Schopenhauer)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700808"/>
            <a:ext cx="3610606" cy="4608512"/>
          </a:xfrm>
        </p:spPr>
      </p:pic>
    </p:spTree>
    <p:extLst>
      <p:ext uri="{BB962C8B-B14F-4D97-AF65-F5344CB8AC3E}">
        <p14:creationId xmlns="" xmlns:p14="http://schemas.microsoft.com/office/powerpoint/2010/main" val="14663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人是什麼？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叔本華認為，人活在一個二重的世界，一個是現象的世界，一個是意志的世界。在現象的世界中，一切都是被決定的</a:t>
            </a:r>
            <a:r>
              <a:rPr lang="en-US" altLang="zh-TW" dirty="0" smtClean="0"/>
              <a:t>(determined)</a:t>
            </a:r>
            <a:r>
              <a:rPr lang="zh-TW" altLang="en-US" dirty="0" smtClean="0"/>
              <a:t>，但是可以被人類的理性</a:t>
            </a:r>
            <a:r>
              <a:rPr lang="en-US" altLang="zh-TW" dirty="0" smtClean="0"/>
              <a:t>(reason)</a:t>
            </a:r>
            <a:r>
              <a:rPr lang="zh-TW" altLang="en-US" dirty="0" smtClean="0"/>
              <a:t>所理解，而在意志的世界裡，充滿的盲目而衝動的力量，這是人無法理解，也無法控制的部分。</a:t>
            </a:r>
            <a:endParaRPr lang="zh-TW" altLang="en-US" sz="2800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145666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什麼是</a:t>
            </a:r>
            <a:r>
              <a:rPr lang="zh-TW" altLang="en-US" dirty="0" smtClean="0"/>
              <a:t>理性？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800" dirty="0" smtClean="0"/>
              <a:t>叔本華認為，理性的存在意義只是實用性的</a:t>
            </a:r>
            <a:r>
              <a:rPr lang="en-US" altLang="zh-TW" sz="2800" dirty="0" smtClean="0"/>
              <a:t>(practical)</a:t>
            </a:r>
            <a:r>
              <a:rPr lang="zh-TW" altLang="en-US" sz="2800" dirty="0" smtClean="0"/>
              <a:t>與生物性的</a:t>
            </a:r>
            <a:r>
              <a:rPr lang="en-US" altLang="zh-TW" sz="2800" dirty="0" smtClean="0"/>
              <a:t>(biological)</a:t>
            </a:r>
            <a:r>
              <a:rPr lang="zh-TW" altLang="en-US" sz="2800" dirty="0" smtClean="0"/>
              <a:t>，它幫助我們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個體或族類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繁衍與生存。所以理性的作用不如啟蒙運動所信仰的一般偉大。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7412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</TotalTime>
  <Words>465</Words>
  <Application>Microsoft Office PowerPoint</Application>
  <PresentationFormat>如螢幕大小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中庸</vt:lpstr>
      <vt:lpstr>悲觀主義及其超越  吳豐維 文化大學哲學系</vt:lpstr>
      <vt:lpstr>什麼是悲觀？</vt:lpstr>
      <vt:lpstr>投影片 3</vt:lpstr>
      <vt:lpstr>什麼是悲觀主義？(1)</vt:lpstr>
      <vt:lpstr>什麼是悲觀主義？(2)</vt:lpstr>
      <vt:lpstr>盧梭(Jean-Jacques Rousseau)</vt:lpstr>
      <vt:lpstr>叔本華(Arthur Schopenhauer)</vt:lpstr>
      <vt:lpstr>人是什麼？</vt:lpstr>
      <vt:lpstr>什麼是理性？</vt:lpstr>
      <vt:lpstr>人是自由的嗎？</vt:lpstr>
      <vt:lpstr>消極的快樂</vt:lpstr>
      <vt:lpstr>我們如何應對悲觀的處境？</vt:lpstr>
      <vt:lpstr>投影片 13</vt:lpstr>
      <vt:lpstr>投影片 14</vt:lpstr>
      <vt:lpstr>如何超越悲觀主義？</vt:lpstr>
      <vt:lpstr>演講結束，謝謝!!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悲觀主義及其超越  吳豐維 文化大學哲學系</dc:title>
  <dc:creator>first</dc:creator>
  <cp:lastModifiedBy>cic</cp:lastModifiedBy>
  <cp:revision>37</cp:revision>
  <dcterms:created xsi:type="dcterms:W3CDTF">2014-03-26T23:13:00Z</dcterms:created>
  <dcterms:modified xsi:type="dcterms:W3CDTF">2014-03-27T02:35:49Z</dcterms:modified>
</cp:coreProperties>
</file>